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734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49E3-C4CE-4CD8-84D4-7E03EA956B73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0E10F-696E-4B40-8B90-F885BDE2A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3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0E10F-696E-4B40-8B90-F885BDE2AE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85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8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5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8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2952854" y="1406724"/>
            <a:ext cx="1251199" cy="48199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smtClean="0">
                <a:solidFill>
                  <a:schemeClr val="tx1"/>
                </a:solidFill>
                <a:latin typeface="小塚明朝 Pro H" pitchFamily="18" charset="-128"/>
                <a:ea typeface="小塚明朝 Pro H" pitchFamily="18" charset="-128"/>
                <a:cs typeface="メイリオ" pitchFamily="50" charset="-128"/>
              </a:rPr>
              <a:t>月日</a:t>
            </a:r>
            <a:endParaRPr kumimoji="1" lang="ja-JP" altLang="en-US" sz="2400" b="1" dirty="0">
              <a:solidFill>
                <a:schemeClr val="tx1"/>
              </a:solidFill>
              <a:latin typeface="小塚明朝 Pro H" pitchFamily="18" charset="-128"/>
              <a:ea typeface="小塚明朝 Pro H" pitchFamily="18" charset="-128"/>
              <a:cs typeface="メイリオ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952854" y="2545345"/>
            <a:ext cx="1251199" cy="48199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小塚明朝 Pro H" pitchFamily="18" charset="-128"/>
                <a:ea typeface="小塚明朝 Pro H" pitchFamily="18" charset="-128"/>
                <a:cs typeface="メイリオ" pitchFamily="50" charset="-128"/>
              </a:rPr>
              <a:t>場所</a:t>
            </a:r>
            <a:endParaRPr kumimoji="1" lang="ja-JP" altLang="en-US" sz="2400" b="1" dirty="0">
              <a:solidFill>
                <a:schemeClr val="tx1"/>
              </a:solidFill>
              <a:latin typeface="小塚明朝 Pro H" pitchFamily="18" charset="-128"/>
              <a:ea typeface="小塚明朝 Pro H" pitchFamily="18" charset="-128"/>
              <a:cs typeface="メイリオ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2950197" y="1978858"/>
            <a:ext cx="1251199" cy="48199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小塚明朝 Pro H" pitchFamily="18" charset="-128"/>
                <a:ea typeface="小塚明朝 Pro H" pitchFamily="18" charset="-128"/>
                <a:cs typeface="メイリオ" pitchFamily="50" charset="-128"/>
              </a:rPr>
              <a:t>時間</a:t>
            </a:r>
            <a:endParaRPr kumimoji="1" lang="ja-JP" altLang="en-US" sz="2400" b="1" dirty="0">
              <a:solidFill>
                <a:schemeClr val="tx1"/>
              </a:solidFill>
              <a:latin typeface="小塚明朝 Pro H" pitchFamily="18" charset="-128"/>
              <a:ea typeface="小塚明朝 Pro H" pitchFamily="18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7016" y="6265272"/>
            <a:ext cx="6768752" cy="4176464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5048" y="6584076"/>
            <a:ext cx="22878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 </a:t>
            </a: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kumimoji="1"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00 </a:t>
            </a:r>
            <a:r>
              <a:rPr kumimoji="1" lang="ja-JP" altLang="en-US" sz="2400" dirty="0" smtClean="0">
                <a:latin typeface="HGP明朝E" pitchFamily="18" charset="-128"/>
                <a:ea typeface="HGP明朝E" pitchFamily="18" charset="-128"/>
              </a:rPr>
              <a:t>～  </a:t>
            </a: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kumimoji="1"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30</a:t>
            </a:r>
          </a:p>
          <a:p>
            <a:pPr>
              <a:lnSpc>
                <a:spcPct val="200000"/>
              </a:lnSpc>
            </a:pP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（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00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>
                <a:latin typeface="HGP明朝E" pitchFamily="18" charset="-128"/>
                <a:ea typeface="HGP明朝E" pitchFamily="18" charset="-128"/>
              </a:rPr>
              <a:t>3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0</a:t>
            </a:r>
          </a:p>
          <a:p>
            <a:pPr>
              <a:lnSpc>
                <a:spcPct val="200000"/>
              </a:lnSpc>
            </a:pP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 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30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50</a:t>
            </a:r>
            <a:endParaRPr lang="en-US" altLang="ja-JP" sz="2400" dirty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 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50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20</a:t>
            </a:r>
            <a:endParaRPr lang="en-US" altLang="ja-JP" sz="2400" dirty="0">
              <a:latin typeface="HGP明朝E" pitchFamily="18" charset="-128"/>
              <a:ea typeface="HGP明朝E" pitchFamily="18" charset="-128"/>
            </a:endParaRPr>
          </a:p>
          <a:p>
            <a:pPr lvl="0">
              <a:lnSpc>
                <a:spcPct val="200000"/>
              </a:lnSpc>
            </a:pP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20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r>
              <a:rPr lang="en-US" altLang="ja-JP" sz="2400" dirty="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400" dirty="0" smtClean="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rPr>
              <a:t>50</a:t>
            </a:r>
            <a:endParaRPr lang="en-US" altLang="ja-JP" sz="2400" dirty="0">
              <a:solidFill>
                <a:prstClr val="black"/>
              </a:solidFill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1817176" y="5905232"/>
            <a:ext cx="3816424" cy="7920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当日の流れ</a:t>
            </a:r>
            <a:endParaRPr kumimoji="1" lang="ja-JP" altLang="en-US" sz="2800" b="1" dirty="0">
              <a:solidFill>
                <a:schemeClr val="bg1"/>
              </a:solidFill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41311" y="6584076"/>
            <a:ext cx="39076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伝言ダイヤル体験</a:t>
            </a:r>
            <a:r>
              <a:rPr lang="ja-JP" altLang="en-US" dirty="0" smtClean="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rPr>
              <a:t>（グラウンド）</a:t>
            </a:r>
            <a:endParaRPr lang="en-US" altLang="ja-JP" sz="28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参集人数の確認・役場への報告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）</a:t>
            </a:r>
            <a:endParaRPr lang="en-US" altLang="ja-JP" sz="24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地震に関する映像</a:t>
            </a:r>
            <a:r>
              <a:rPr lang="ja-JP" altLang="en-US" dirty="0">
                <a:latin typeface="HGP明朝E" pitchFamily="18" charset="-128"/>
                <a:ea typeface="HGP明朝E" pitchFamily="18" charset="-128"/>
              </a:rPr>
              <a:t>（動画・写真）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家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庭内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の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災害図上訓練</a:t>
            </a:r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（</a:t>
            </a:r>
            <a:r>
              <a:rPr lang="en-US" altLang="ja-JP" sz="2000" dirty="0" smtClean="0">
                <a:latin typeface="HGP明朝E" pitchFamily="18" charset="-128"/>
                <a:ea typeface="HGP明朝E" pitchFamily="18" charset="-128"/>
              </a:rPr>
              <a:t>DIG</a:t>
            </a:r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）</a:t>
            </a:r>
            <a:endParaRPr lang="en-US" altLang="ja-JP" sz="20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安否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確認方法の相談</a:t>
            </a:r>
            <a:endParaRPr lang="en-US" altLang="ja-JP" sz="1600" dirty="0" smtClean="0"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701052" y="7417400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701052" y="8137480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01052" y="8929568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01052" y="9649648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61658" y="378147"/>
            <a:ext cx="6912768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4400" dirty="0" smtClean="0">
                <a:latin typeface="小塚明朝 Pro H" pitchFamily="18" charset="-128"/>
                <a:ea typeface="小塚明朝 Pro H" pitchFamily="18" charset="-128"/>
              </a:rPr>
              <a:t>●●町自主防災</a:t>
            </a:r>
            <a:r>
              <a:rPr lang="ja-JP" altLang="en-US" sz="4400" dirty="0">
                <a:latin typeface="小塚明朝 Pro H" pitchFamily="18" charset="-128"/>
                <a:ea typeface="小塚明朝 Pro H" pitchFamily="18" charset="-128"/>
              </a:rPr>
              <a:t>訓練</a:t>
            </a:r>
            <a:endParaRPr lang="zh-TW" altLang="en-US" sz="4400" dirty="0">
              <a:latin typeface="小塚明朝 Pro H" pitchFamily="18" charset="-128"/>
              <a:ea typeface="小塚明朝 Pro H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891617" y="3157804"/>
            <a:ext cx="454428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小塚明朝 Pro H" pitchFamily="18" charset="-128"/>
                <a:ea typeface="小塚明朝 Pro H" pitchFamily="18" charset="-128"/>
              </a:rPr>
              <a:t>今年は、</a:t>
            </a:r>
            <a:r>
              <a:rPr lang="ja-JP" altLang="en-US" u="sng" dirty="0" smtClean="0">
                <a:latin typeface="小塚明朝 Pro H" pitchFamily="18" charset="-128"/>
                <a:ea typeface="小塚明朝 Pro H" pitchFamily="18" charset="-128"/>
              </a:rPr>
              <a:t>地震災害</a:t>
            </a:r>
            <a:r>
              <a:rPr lang="ja-JP" altLang="en-US" u="sng" dirty="0">
                <a:latin typeface="小塚明朝 Pro H" pitchFamily="18" charset="-128"/>
                <a:ea typeface="小塚明朝 Pro H" pitchFamily="18" charset="-128"/>
              </a:rPr>
              <a:t>を想定し、●●町に適した訓練内容</a:t>
            </a:r>
            <a:r>
              <a:rPr lang="ja-JP" altLang="en-US" sz="1600" dirty="0">
                <a:latin typeface="小塚明朝 Pro H" pitchFamily="18" charset="-128"/>
                <a:ea typeface="小塚明朝 Pro H" pitchFamily="18" charset="-128"/>
              </a:rPr>
              <a:t>を用意しました</a:t>
            </a:r>
            <a:r>
              <a:rPr lang="ja-JP" altLang="en-US" sz="1600" dirty="0" smtClean="0">
                <a:latin typeface="小塚明朝 Pro H" pitchFamily="18" charset="-128"/>
                <a:ea typeface="小塚明朝 Pro H" pitchFamily="18" charset="-128"/>
              </a:rPr>
              <a:t>。命を守るための備えを、一緒に取り組んでみませんか。みなさんの参加</a:t>
            </a:r>
            <a:r>
              <a:rPr lang="ja-JP" altLang="en-US" sz="1600" dirty="0">
                <a:latin typeface="小塚明朝 Pro H" pitchFamily="18" charset="-128"/>
                <a:ea typeface="小塚明朝 Pro H" pitchFamily="18" charset="-128"/>
              </a:rPr>
              <a:t>をお待ちしています。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236557" y="1978858"/>
            <a:ext cx="3324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午前</a:t>
            </a:r>
            <a:r>
              <a:rPr lang="en-US" altLang="zh-TW" sz="2000" dirty="0" smtClean="0">
                <a:latin typeface="小塚明朝 Pro H" pitchFamily="18" charset="-128"/>
                <a:ea typeface="小塚明朝 Pro H" pitchFamily="18" charset="-128"/>
              </a:rPr>
              <a:t>9</a:t>
            </a:r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時～</a:t>
            </a:r>
            <a:r>
              <a:rPr lang="en-US" altLang="zh-TW" sz="2000" dirty="0" smtClean="0">
                <a:latin typeface="小塚明朝 Pro H" pitchFamily="18" charset="-128"/>
                <a:ea typeface="小塚明朝 Pro H" pitchFamily="18" charset="-128"/>
              </a:rPr>
              <a:t>10</a:t>
            </a:r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時</a:t>
            </a:r>
            <a:r>
              <a:rPr lang="en-US" altLang="zh-TW" sz="2000" dirty="0" smtClean="0">
                <a:latin typeface="小塚明朝 Pro H" pitchFamily="18" charset="-128"/>
                <a:ea typeface="小塚明朝 Pro H" pitchFamily="18" charset="-128"/>
              </a:rPr>
              <a:t>50</a:t>
            </a:r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分</a:t>
            </a:r>
            <a:endParaRPr lang="en-US" altLang="zh-TW" sz="2000" dirty="0" smtClean="0">
              <a:latin typeface="小塚明朝 Pro H" pitchFamily="18" charset="-128"/>
              <a:ea typeface="小塚明朝 Pro H" pitchFamily="18" charset="-128"/>
            </a:endParaRPr>
          </a:p>
          <a:p>
            <a:r>
              <a:rPr lang="ja-JP" altLang="en-US" sz="1100" dirty="0" smtClean="0">
                <a:latin typeface="小塚明朝 Pro H" pitchFamily="18" charset="-128"/>
                <a:ea typeface="小塚明朝 Pro H" pitchFamily="18" charset="-128"/>
              </a:rPr>
              <a:t>　</a:t>
            </a:r>
            <a:r>
              <a:rPr lang="en-US" altLang="ja-JP" sz="1200" dirty="0" smtClean="0">
                <a:latin typeface="小塚明朝 Pro H" pitchFamily="18" charset="-128"/>
                <a:ea typeface="小塚明朝 Pro H" pitchFamily="18" charset="-128"/>
              </a:rPr>
              <a:t>※9</a:t>
            </a:r>
            <a:r>
              <a:rPr lang="ja-JP" altLang="en-US" sz="1200" dirty="0" smtClean="0">
                <a:latin typeface="小塚明朝 Pro H" pitchFamily="18" charset="-128"/>
                <a:ea typeface="小塚明朝 Pro H" pitchFamily="18" charset="-128"/>
              </a:rPr>
              <a:t>時過ぎ頃に備蓄品配布の人数確認します</a:t>
            </a:r>
            <a:endParaRPr lang="zh-TW" altLang="en-US" sz="1200" dirty="0">
              <a:latin typeface="小塚明朝 Pro H" pitchFamily="18" charset="-128"/>
              <a:ea typeface="小塚明朝 Pro H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301987" y="256567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小塚明朝 Pro H" pitchFamily="18" charset="-128"/>
                <a:ea typeface="小塚明朝 Pro H" pitchFamily="18" charset="-128"/>
              </a:rPr>
              <a:t>●●小学校</a:t>
            </a:r>
            <a:endParaRPr lang="ja-JP" altLang="en-US" sz="2400" dirty="0">
              <a:latin typeface="小塚明朝 Pro H" pitchFamily="18" charset="-128"/>
              <a:ea typeface="小塚明朝 Pro H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04053" y="1416886"/>
            <a:ext cx="2871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平成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27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年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10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月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18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日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(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日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)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77016" y="4340318"/>
            <a:ext cx="6768752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小塚明朝 Pro H" pitchFamily="18" charset="-128"/>
                <a:ea typeface="小塚明朝 Pro H" pitchFamily="18" charset="-128"/>
              </a:rPr>
              <a:t>《</a:t>
            </a:r>
            <a:r>
              <a:rPr lang="ja-JP" altLang="en-US" sz="2000" dirty="0" smtClean="0">
                <a:latin typeface="小塚明朝 Pro H" pitchFamily="18" charset="-128"/>
                <a:ea typeface="小塚明朝 Pro H" pitchFamily="18" charset="-128"/>
              </a:rPr>
              <a:t>ねらい</a:t>
            </a:r>
            <a:r>
              <a:rPr lang="en-US" altLang="ja-JP" sz="2000" dirty="0" smtClean="0">
                <a:latin typeface="小塚明朝 Pro H" pitchFamily="18" charset="-128"/>
                <a:ea typeface="小塚明朝 Pro H" pitchFamily="18" charset="-128"/>
              </a:rPr>
              <a:t>》</a:t>
            </a:r>
          </a:p>
          <a:p>
            <a:r>
              <a:rPr lang="ja-JP" altLang="en-US" dirty="0" smtClean="0">
                <a:latin typeface="小塚明朝 Pro H" pitchFamily="18" charset="-128"/>
                <a:ea typeface="小塚明朝 Pro H" pitchFamily="18" charset="-128"/>
              </a:rPr>
              <a:t>①耐震性と家具の状況から、就寝時の個々の危険要素を把握し、改善に必要な行動を「宿題」として持ち帰る。</a:t>
            </a:r>
            <a:endParaRPr lang="en-US" altLang="ja-JP" dirty="0" smtClean="0">
              <a:latin typeface="小塚明朝 Pro H" pitchFamily="18" charset="-128"/>
              <a:ea typeface="小塚明朝 Pro H" pitchFamily="18" charset="-128"/>
            </a:endParaRPr>
          </a:p>
          <a:p>
            <a:r>
              <a:rPr lang="ja-JP" altLang="en-US" dirty="0" smtClean="0">
                <a:latin typeface="小塚明朝 Pro H" pitchFamily="18" charset="-128"/>
                <a:ea typeface="小塚明朝 Pro H" pitchFamily="18" charset="-128"/>
              </a:rPr>
              <a:t>②要支援者に限らず、地震の際に安否を確認する方法を改善し、実際に機能するための周知方法を決める。</a:t>
            </a:r>
            <a:endParaRPr lang="ja-JP" altLang="en-US" dirty="0">
              <a:latin typeface="小塚明朝 Pro H" pitchFamily="18" charset="-128"/>
              <a:ea typeface="小塚明朝 Pro H" pitchFamily="18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37" y="1406724"/>
            <a:ext cx="2592288" cy="258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0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276_bosai-kunren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21276_bosai-kunren_poster</Template>
  <TotalTime>154</TotalTime>
  <Words>218</Words>
  <Application>Microsoft Office PowerPoint</Application>
  <PresentationFormat>ユーザー設定</PresentationFormat>
  <Paragraphs>23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21276_bosai-kunren_poster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Yoshirou AZUMA</dc:creator>
  <cp:lastModifiedBy>soumu12</cp:lastModifiedBy>
  <cp:revision>15</cp:revision>
  <dcterms:created xsi:type="dcterms:W3CDTF">2015-09-11T02:37:26Z</dcterms:created>
  <dcterms:modified xsi:type="dcterms:W3CDTF">2015-09-14T04:07:52Z</dcterms:modified>
</cp:coreProperties>
</file>